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355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28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82513-C087-4B07-8415-6D5B3DD23CEB}" type="datetimeFigureOut">
              <a:rPr lang="tr-TR" smtClean="0"/>
              <a:t>26.03.2018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04BCDA-D3A3-4849-927B-CE35D13D1B73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002%20e-s&#305;naviller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mebbis.meb.gov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  <a14:imgEffect>
                      <a14:saturation sat="96000"/>
                    </a14:imgEffect>
                    <a14:imgEffect>
                      <a14:brightnessContrast bright="-28000"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2304" y="3837478"/>
            <a:ext cx="4140648" cy="273234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76864" cy="1549499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MODÜLÜ </a:t>
            </a:r>
            <a:b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GÖREV TALEP İŞLEMLERİ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807289"/>
            <a:ext cx="2592288" cy="279272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007" y="2848293"/>
            <a:ext cx="49720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MEB Sınav Görev Ücretleri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kısmından ücret ödeme  durumları takip edilebilir.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" y="1628800"/>
            <a:ext cx="9077163" cy="4680520"/>
          </a:xfrm>
        </p:spPr>
      </p:pic>
    </p:spTree>
    <p:extLst>
      <p:ext uri="{BB962C8B-B14F-4D97-AF65-F5344CB8AC3E}">
        <p14:creationId xmlns:p14="http://schemas.microsoft.com/office/powerpoint/2010/main" val="15208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7842" y="260648"/>
            <a:ext cx="8614637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IBAN Güncelleme</a:t>
            </a:r>
            <a:r>
              <a:rPr lang="tr-TR" sz="2000" dirty="0" smtClean="0">
                <a:solidFill>
                  <a:schemeClr val="tx1"/>
                </a:solidFill>
              </a:rPr>
              <a:t/>
            </a:r>
            <a:br>
              <a:rPr lang="tr-TR" sz="2000" dirty="0" smtClean="0">
                <a:solidFill>
                  <a:schemeClr val="tx1"/>
                </a:solidFill>
              </a:rPr>
            </a:br>
            <a:r>
              <a:rPr lang="tr-TR" sz="2000" dirty="0" smtClean="0">
                <a:solidFill>
                  <a:schemeClr val="tx1"/>
                </a:solidFill>
              </a:rPr>
              <a:t>kısmından </a:t>
            </a:r>
            <a:r>
              <a:rPr lang="tr-TR" sz="2000" dirty="0" smtClean="0">
                <a:solidFill>
                  <a:schemeClr val="tx1"/>
                </a:solidFill>
              </a:rPr>
              <a:t>sınav ücretinin yatırılacağı hesap numarası personelin kendisi tarafından güncellenecektir.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71734"/>
            <a:ext cx="9052633" cy="5369634"/>
          </a:xfrm>
          <a:prstGeom prst="rect">
            <a:avLst/>
          </a:prstGeom>
        </p:spPr>
      </p:pic>
      <p:sp>
        <p:nvSpPr>
          <p:cNvPr id="6" name="Şeritli Sağ Ok 5"/>
          <p:cNvSpPr/>
          <p:nvPr/>
        </p:nvSpPr>
        <p:spPr>
          <a:xfrm rot="2790458">
            <a:off x="4390554" y="3289417"/>
            <a:ext cx="1296144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Şeritli Sağ Ok 6"/>
          <p:cNvSpPr/>
          <p:nvPr/>
        </p:nvSpPr>
        <p:spPr>
          <a:xfrm rot="10181094">
            <a:off x="6597091" y="5199484"/>
            <a:ext cx="1296144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0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9872" y="4725144"/>
            <a:ext cx="4392488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 action="ppaction://hlinkpres?slideindex=1&amp;slidetitle="/>
              </a:rPr>
              <a:t>Teşekkür </a:t>
            </a:r>
            <a:r>
              <a:rPr lang="tr-T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 action="ppaction://hlinkpres?slideindex=1&amp;slidetitle="/>
              </a:rPr>
              <a:t>Ederiz </a:t>
            </a:r>
            <a:r>
              <a:rPr lang="tr-T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93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7524" y="188640"/>
            <a:ext cx="8568952" cy="2160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hlinkClick r:id="rId2"/>
              </a:rPr>
              <a:t>http://mebbis.meb.gov.tr</a:t>
            </a:r>
            <a:r>
              <a:rPr lang="tr-TR" sz="2800" dirty="0" smtClean="0">
                <a:solidFill>
                  <a:schemeClr val="tx1"/>
                </a:solidFill>
              </a:rPr>
              <a:t> WEB sayfasından  kişisel MEBBİS Şifresi ile giriş yapılır.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Bu şifre aynı zamanda DYS sisteminde kullanılan ve kullanıcı adı personel TC kimlik numarası olan kullanıcıdır.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09638"/>
            <a:ext cx="6912768" cy="4180598"/>
          </a:xfrm>
        </p:spPr>
      </p:pic>
    </p:spTree>
    <p:extLst>
      <p:ext uri="{BB962C8B-B14F-4D97-AF65-F5344CB8AC3E}">
        <p14:creationId xmlns:p14="http://schemas.microsoft.com/office/powerpoint/2010/main" val="64360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0192" y="4005064"/>
            <a:ext cx="2736304" cy="26642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 MEBBİS modüllerinden «</a:t>
            </a:r>
            <a:r>
              <a:rPr lang="tr-TR" sz="2800" dirty="0" smtClean="0">
                <a:solidFill>
                  <a:srgbClr val="FF0000"/>
                </a:solidFill>
              </a:rPr>
              <a:t>Sınav İşlemleri Modülüne</a:t>
            </a:r>
            <a:r>
              <a:rPr lang="tr-TR" sz="2800" dirty="0" smtClean="0">
                <a:solidFill>
                  <a:schemeClr val="tx1"/>
                </a:solidFill>
              </a:rPr>
              <a:t>» giriş yapılır.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5605231" cy="5616624"/>
          </a:xfrm>
        </p:spPr>
      </p:pic>
    </p:spTree>
    <p:extLst>
      <p:ext uri="{BB962C8B-B14F-4D97-AF65-F5344CB8AC3E}">
        <p14:creationId xmlns:p14="http://schemas.microsoft.com/office/powerpoint/2010/main" val="3874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36904" cy="15841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 «</a:t>
            </a:r>
            <a:r>
              <a:rPr lang="tr-TR" sz="2800" dirty="0" smtClean="0">
                <a:solidFill>
                  <a:srgbClr val="FF0000"/>
                </a:solidFill>
              </a:rPr>
              <a:t>Görevli İşlemleri</a:t>
            </a:r>
            <a:r>
              <a:rPr lang="tr-TR" sz="2800" dirty="0" smtClean="0">
                <a:solidFill>
                  <a:schemeClr val="tx1"/>
                </a:solidFill>
              </a:rPr>
              <a:t>» modülü seçilir.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Açılan ekranda </a:t>
            </a:r>
            <a:r>
              <a:rPr lang="tr-TR" sz="2800" smtClean="0">
                <a:solidFill>
                  <a:schemeClr val="tx1"/>
                </a:solidFill>
              </a:rPr>
              <a:t>«</a:t>
            </a:r>
            <a:r>
              <a:rPr lang="tr-TR" sz="2800" smtClean="0">
                <a:solidFill>
                  <a:srgbClr val="FF0000"/>
                </a:solidFill>
              </a:rPr>
              <a:t>Tebellüğ </a:t>
            </a:r>
            <a:r>
              <a:rPr lang="tr-TR" sz="2800" dirty="0" smtClean="0">
                <a:solidFill>
                  <a:srgbClr val="FF0000"/>
                </a:solidFill>
              </a:rPr>
              <a:t>Gerektiren Belgeler</a:t>
            </a:r>
            <a:r>
              <a:rPr lang="tr-TR" sz="2800" dirty="0" smtClean="0">
                <a:solidFill>
                  <a:schemeClr val="tx1"/>
                </a:solidFill>
              </a:rPr>
              <a:t>» kısmından belgeler </a:t>
            </a:r>
            <a:r>
              <a:rPr lang="tr-TR" sz="2800" b="1" dirty="0" smtClean="0">
                <a:solidFill>
                  <a:srgbClr val="7030A0"/>
                </a:solidFill>
              </a:rPr>
              <a:t>tebellüğ</a:t>
            </a:r>
            <a:r>
              <a:rPr lang="tr-TR" sz="2800" dirty="0" smtClean="0">
                <a:solidFill>
                  <a:schemeClr val="tx1"/>
                </a:solidFill>
              </a:rPr>
              <a:t> edilir.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791238" cy="4536504"/>
          </a:xfrm>
        </p:spPr>
      </p:pic>
    </p:spTree>
    <p:extLst>
      <p:ext uri="{BB962C8B-B14F-4D97-AF65-F5344CB8AC3E}">
        <p14:creationId xmlns:p14="http://schemas.microsoft.com/office/powerpoint/2010/main" val="334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7363" y="548680"/>
            <a:ext cx="8640960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e-Sınav Görev İstekleri </a:t>
            </a:r>
            <a:r>
              <a:rPr lang="tr-TR" sz="2800" dirty="0" smtClean="0">
                <a:solidFill>
                  <a:schemeClr val="tx1"/>
                </a:solidFill>
              </a:rPr>
              <a:t>kısmından istek  yapılabilir.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437338" cy="4752528"/>
          </a:xfrm>
        </p:spPr>
      </p:pic>
    </p:spTree>
    <p:extLst>
      <p:ext uri="{BB962C8B-B14F-4D97-AF65-F5344CB8AC3E}">
        <p14:creationId xmlns:p14="http://schemas.microsoft.com/office/powerpoint/2010/main" val="25653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2658" y="260648"/>
            <a:ext cx="8568952" cy="19442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 e-Sınav Görevi karşısındaki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istiyorum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kutucuğu işaretlenir </a:t>
            </a:r>
            <a:r>
              <a:rPr lang="tr-TR" sz="2800" dirty="0" smtClean="0">
                <a:solidFill>
                  <a:schemeClr val="tx1"/>
                </a:solidFill>
              </a:rPr>
              <a:t>ve </a:t>
            </a:r>
            <a:r>
              <a:rPr lang="tr-TR" sz="2800" dirty="0">
                <a:solidFill>
                  <a:schemeClr val="tx1"/>
                </a:solidFill>
              </a:rPr>
              <a:t>haftanın günleri ve uygunluk </a:t>
            </a:r>
            <a:r>
              <a:rPr lang="tr-TR" sz="2800" dirty="0" smtClean="0">
                <a:solidFill>
                  <a:schemeClr val="tx1"/>
                </a:solidFill>
              </a:rPr>
              <a:t>durumuna göre uygun seçenekler işaretlenerek, araç çubuğundaki </a:t>
            </a:r>
            <a:r>
              <a:rPr lang="tr-TR" sz="2800" b="1" dirty="0" smtClean="0">
                <a:solidFill>
                  <a:srgbClr val="FF0000"/>
                </a:solidFill>
              </a:rPr>
              <a:t>kaydet</a:t>
            </a:r>
            <a:r>
              <a:rPr lang="tr-TR" sz="2800" dirty="0" smtClean="0">
                <a:solidFill>
                  <a:schemeClr val="tx1"/>
                </a:solidFill>
              </a:rPr>
              <a:t> butonuna tıklanır.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8" y="2434070"/>
            <a:ext cx="8229600" cy="4235290"/>
          </a:xfrm>
        </p:spPr>
      </p:pic>
    </p:spTree>
    <p:extLst>
      <p:ext uri="{BB962C8B-B14F-4D97-AF65-F5344CB8AC3E}">
        <p14:creationId xmlns:p14="http://schemas.microsoft.com/office/powerpoint/2010/main" val="20008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257664" cy="6336704"/>
          </a:xfrm>
        </p:spPr>
      </p:pic>
    </p:spTree>
    <p:extLst>
      <p:ext uri="{BB962C8B-B14F-4D97-AF65-F5344CB8AC3E}">
        <p14:creationId xmlns:p14="http://schemas.microsoft.com/office/powerpoint/2010/main" val="28556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3831" y="332656"/>
            <a:ext cx="8496175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Sınav Görevlerim </a:t>
            </a:r>
            <a:r>
              <a:rPr lang="tr-TR" sz="2800" dirty="0" smtClean="0">
                <a:solidFill>
                  <a:schemeClr val="tx1"/>
                </a:solidFill>
              </a:rPr>
              <a:t>kısmından çıkan görevler uygunluk durumuna göre onaylanır.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787526" cy="4968552"/>
          </a:xfrm>
        </p:spPr>
      </p:pic>
    </p:spTree>
    <p:extLst>
      <p:ext uri="{BB962C8B-B14F-4D97-AF65-F5344CB8AC3E}">
        <p14:creationId xmlns:p14="http://schemas.microsoft.com/office/powerpoint/2010/main" val="7809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6712"/>
            <a:ext cx="8906005" cy="5688632"/>
          </a:xfrm>
        </p:spPr>
      </p:pic>
    </p:spTree>
    <p:extLst>
      <p:ext uri="{BB962C8B-B14F-4D97-AF65-F5344CB8AC3E}">
        <p14:creationId xmlns:p14="http://schemas.microsoft.com/office/powerpoint/2010/main" val="27856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3495433</TotalTime>
  <Words>87</Words>
  <Application>Microsoft Office PowerPoint</Application>
  <PresentationFormat>Ekran Gösterisi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Akış</vt:lpstr>
      <vt:lpstr>MEBBİS MODÜLÜ  GÖREV TALEP İŞLEMLERİ</vt:lpstr>
      <vt:lpstr>http://mebbis.meb.gov.tr WEB sayfasından  kişisel MEBBİS Şifresi ile giriş yapılır. Bu şifre aynı zamanda DYS sisteminde kullanılan ve kullanıcı adı personel TC kimlik numarası olan kullanıcıdır.</vt:lpstr>
      <vt:lpstr>  MEBBİS modüllerinden «Sınav İşlemleri Modülüne» giriş yapılır.</vt:lpstr>
      <vt:lpstr>  «Görevli İşlemleri» modülü seçilir. Açılan ekranda «Tebellüğ Gerektiren Belgeler» kısmından belgeler tebellüğ edilir.</vt:lpstr>
      <vt:lpstr>  e-Sınav Görev İstekleri kısmından istek  yapılabilir.</vt:lpstr>
      <vt:lpstr>  e-Sınav Görevi karşısındaki istiyorum kutucuğu işaretlenir ve haftanın günleri ve uygunluk durumuna göre uygun seçenekler işaretlenerek, araç çubuğundaki kaydet butonuna tıklanır.</vt:lpstr>
      <vt:lpstr>PowerPoint Sunusu</vt:lpstr>
      <vt:lpstr>  Sınav Görevlerim kısmından çıkan görevler uygunluk durumuna göre onaylanır.</vt:lpstr>
      <vt:lpstr>PowerPoint Sunusu</vt:lpstr>
      <vt:lpstr>  MEB Sınav Görev Ücretleri  kısmından ücret ödeme  durumları takip edilebilir.</vt:lpstr>
      <vt:lpstr>  IBAN Güncelleme kısmından sınav ücretinin yatırılacağı hesap numarası personelin kendisi tarafından güncellenecektir.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MTSA SINAVINDA SALON GÖREVLİLERİNİN YAPACAĞI İŞLER</dc:title>
  <dc:creator>pc</dc:creator>
  <cp:lastModifiedBy>Ana</cp:lastModifiedBy>
  <cp:revision>111</cp:revision>
  <dcterms:created xsi:type="dcterms:W3CDTF">2013-04-09T19:54:08Z</dcterms:created>
  <dcterms:modified xsi:type="dcterms:W3CDTF">2018-03-26T20:13:31Z</dcterms:modified>
</cp:coreProperties>
</file>