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91" d="100"/>
          <a:sy n="91" d="100"/>
        </p:scale>
        <p:origin x="6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9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81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01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16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86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50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69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3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83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78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1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BBE676-75DF-4DAA-834F-D9260DD8233B}" type="datetimeFigureOut">
              <a:rPr lang="tr-TR" smtClean="0"/>
              <a:t>29.10.2015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16A750-D67A-4D7E-AB6E-4F56D9534294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8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TABLETLERİN OKULLARA TESLİMATI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20" y="5700200"/>
            <a:ext cx="1269841" cy="5714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20" y="5700200"/>
            <a:ext cx="1269841" cy="58412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20" y="5535121"/>
            <a:ext cx="1269841" cy="73650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0" y="5634896"/>
            <a:ext cx="609601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6.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132579" y="2378967"/>
            <a:ext cx="34062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İlgili tabletlerin teslim tutanağının, ön izleme olarak görüntülendiği bölgedir.  Bilgilerinin doğrulu bakımından dikkatli bir şekilde okunmalıdır.</a:t>
            </a:r>
          </a:p>
          <a:p>
            <a:endParaRPr lang="tr-TR" dirty="0"/>
          </a:p>
          <a:p>
            <a:r>
              <a:rPr lang="tr-TR" dirty="0" smtClean="0"/>
              <a:t>Bilgiler kontrol edilip doğruluğundan emin olunduktan sonra, bu soruya «Evet» yanıtı verilir.</a:t>
            </a:r>
          </a:p>
          <a:p>
            <a:endParaRPr lang="tr-TR" dirty="0"/>
          </a:p>
          <a:p>
            <a:r>
              <a:rPr lang="tr-TR" dirty="0" smtClean="0"/>
              <a:t>Diğer sayfaya geçmek için «Onayla» butonuna tıklanır. </a:t>
            </a:r>
          </a:p>
        </p:txBody>
      </p:sp>
      <p:sp>
        <p:nvSpPr>
          <p:cNvPr id="14" name="Oval 13"/>
          <p:cNvSpPr/>
          <p:nvPr/>
        </p:nvSpPr>
        <p:spPr>
          <a:xfrm>
            <a:off x="7844580" y="24238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7844580" y="4061753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74" y="2284899"/>
            <a:ext cx="6390439" cy="3420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903597" y="263588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3</a:t>
            </a:r>
            <a:endParaRPr lang="tr-TR" sz="900" dirty="0"/>
          </a:p>
        </p:txBody>
      </p:sp>
      <p:sp>
        <p:nvSpPr>
          <p:cNvPr id="15" name="Sol Ayraç 14"/>
          <p:cNvSpPr/>
          <p:nvPr/>
        </p:nvSpPr>
        <p:spPr>
          <a:xfrm>
            <a:off x="2176167" y="2779886"/>
            <a:ext cx="357313" cy="25637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4739333" y="5199619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sp>
        <p:nvSpPr>
          <p:cNvPr id="12" name="Oval 11"/>
          <p:cNvSpPr/>
          <p:nvPr/>
        </p:nvSpPr>
        <p:spPr>
          <a:xfrm>
            <a:off x="2106468" y="398975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19" name="Oval 18"/>
          <p:cNvSpPr/>
          <p:nvPr/>
        </p:nvSpPr>
        <p:spPr>
          <a:xfrm>
            <a:off x="7844580" y="5424396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7.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Girilen bilgilerin doğrulanmasından sonra, aşağıdaki ekran görüntüsü gelir.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8132579" y="2378967"/>
            <a:ext cx="34062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Kullanıcının yapması gereken direktifleri içeren bölgedir. Dikkatli bir şekilde okunmalıdır.</a:t>
            </a:r>
          </a:p>
          <a:p>
            <a:endParaRPr lang="tr-TR" dirty="0"/>
          </a:p>
          <a:p>
            <a:r>
              <a:rPr lang="tr-TR" dirty="0" smtClean="0"/>
              <a:t>Ön izlemesi yapılan tutanağın çıktısının alınması için kullanılan butondur.  Bu butona tıklanarak yazıcı ön izleme sayfası görüntülenir.</a:t>
            </a:r>
          </a:p>
          <a:p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844580" y="24238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7844580" y="3515965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11" y="2292396"/>
            <a:ext cx="6390439" cy="3420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407966" y="324298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16" name="Sol Ayraç 15"/>
          <p:cNvSpPr/>
          <p:nvPr/>
        </p:nvSpPr>
        <p:spPr>
          <a:xfrm rot="10800000">
            <a:off x="6273799" y="3143062"/>
            <a:ext cx="158579" cy="3438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1950266" y="3199279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8</a:t>
            </a:r>
            <a:r>
              <a:rPr lang="tr-TR" dirty="0" smtClean="0"/>
              <a:t>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132579" y="2378967"/>
            <a:ext cx="34062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Yazıcı ön izlemesi ekranı gelir ve bu ekranda herhangi bir yere imleci konumlandırıp, farenin sağ tuşuna basıldığında gelen </a:t>
            </a:r>
            <a:r>
              <a:rPr lang="tr-TR" dirty="0"/>
              <a:t>menüden </a:t>
            </a:r>
            <a:r>
              <a:rPr lang="tr-TR" dirty="0" smtClean="0"/>
              <a:t>«Yazdır» seçeneğine tıklanır ve Tablet Kabul Tutanağı çıktısı alınır.</a:t>
            </a:r>
          </a:p>
        </p:txBody>
      </p:sp>
      <p:sp>
        <p:nvSpPr>
          <p:cNvPr id="14" name="Oval 13"/>
          <p:cNvSpPr/>
          <p:nvPr/>
        </p:nvSpPr>
        <p:spPr>
          <a:xfrm>
            <a:off x="7844580" y="24238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50" y="2375287"/>
            <a:ext cx="6389561" cy="3420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823766" y="373196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9.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132579" y="2378967"/>
            <a:ext cx="3229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 an kullanılan bilgisayar hangi yazıcıya bağlı ise o yazıcının bilgileri görünür. Bu sayfanın biçimi mevcut internet tarayıcısına göre değişir. (Yan taraftaki ekran görüntüsünde Google </a:t>
            </a:r>
            <a:r>
              <a:rPr lang="tr-TR" dirty="0" err="1" smtClean="0"/>
              <a:t>Chrome</a:t>
            </a:r>
            <a:r>
              <a:rPr lang="tr-TR" dirty="0" smtClean="0"/>
              <a:t> kullanılmıştır. Internet Explorer veya </a:t>
            </a:r>
            <a:r>
              <a:rPr lang="tr-TR" dirty="0" err="1" smtClean="0"/>
              <a:t>Mozilla</a:t>
            </a:r>
            <a:r>
              <a:rPr lang="tr-TR" dirty="0" smtClean="0"/>
              <a:t> tarayıcısında farklı tarzda bir ekran gelir.)</a:t>
            </a:r>
          </a:p>
        </p:txBody>
      </p:sp>
      <p:sp>
        <p:nvSpPr>
          <p:cNvPr id="14" name="Oval 13"/>
          <p:cNvSpPr/>
          <p:nvPr/>
        </p:nvSpPr>
        <p:spPr>
          <a:xfrm>
            <a:off x="7844580" y="24238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97" y="2302017"/>
            <a:ext cx="6365645" cy="3420000"/>
          </a:xfrm>
          <a:prstGeom prst="rect">
            <a:avLst/>
          </a:prstGeom>
        </p:spPr>
      </p:pic>
      <p:sp>
        <p:nvSpPr>
          <p:cNvPr id="9" name="Sol Ayraç 8"/>
          <p:cNvSpPr/>
          <p:nvPr/>
        </p:nvSpPr>
        <p:spPr>
          <a:xfrm>
            <a:off x="2240561" y="2309179"/>
            <a:ext cx="682943" cy="33188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189044" y="389662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11.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132579" y="2378967"/>
            <a:ext cx="30231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İlgili tutanağa bir ek eklenmek istenirse(</a:t>
            </a:r>
            <a:r>
              <a:rPr lang="tr-TR" dirty="0" err="1"/>
              <a:t>Örn</a:t>
            </a:r>
            <a:r>
              <a:rPr lang="tr-TR" dirty="0"/>
              <a:t>: Resim) bu buton vasıtasıyla eklenir</a:t>
            </a:r>
            <a:r>
              <a:rPr lang="tr-TR" dirty="0" smtClean="0"/>
              <a:t>. Bu butona tıkladıktan sonra sistem 12. Adım’a gider. 12. Adım diğer yansıda anlatılmıştır.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6. Adımdan 10. adıma kadar olan işlemler başarıyla tamamlandıktan </a:t>
            </a:r>
            <a:r>
              <a:rPr lang="tr-TR" dirty="0"/>
              <a:t>sonra </a:t>
            </a:r>
            <a:r>
              <a:rPr lang="tr-TR" dirty="0" smtClean="0"/>
              <a:t>«Teslimat Onayla» butonuna tıklayıp diğer sayfaya geçilir.</a:t>
            </a:r>
          </a:p>
          <a:p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844580" y="24238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22" y="2147414"/>
            <a:ext cx="6378017" cy="3420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558924" y="279574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12" name="Oval 11"/>
          <p:cNvSpPr/>
          <p:nvPr/>
        </p:nvSpPr>
        <p:spPr>
          <a:xfrm>
            <a:off x="7401887" y="304563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sp>
        <p:nvSpPr>
          <p:cNvPr id="13" name="Oval 12"/>
          <p:cNvSpPr/>
          <p:nvPr/>
        </p:nvSpPr>
        <p:spPr>
          <a:xfrm>
            <a:off x="7844580" y="4620527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12.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132579" y="2378967"/>
            <a:ext cx="30231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Tutanağa eklenmek istenen dosya seçilir.</a:t>
            </a:r>
          </a:p>
          <a:p>
            <a:endParaRPr lang="tr-TR" dirty="0"/>
          </a:p>
          <a:p>
            <a:r>
              <a:rPr lang="tr-TR" dirty="0" smtClean="0"/>
              <a:t>Eklenecek dosyaya bir başlık yazılır.</a:t>
            </a:r>
          </a:p>
          <a:p>
            <a:endParaRPr lang="tr-TR" dirty="0"/>
          </a:p>
          <a:p>
            <a:r>
              <a:rPr lang="tr-TR" dirty="0" smtClean="0"/>
              <a:t>İlgili alanlar doldurulduktan sonra «kaydet» butonuna (Yeşil renkli buton) tıklayıp ekrandan çıkılır.</a:t>
            </a:r>
          </a:p>
          <a:p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844580" y="24238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7844580" y="325613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62" y="2228414"/>
            <a:ext cx="6111537" cy="3258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833350" y="286834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15" name="Oval 14"/>
          <p:cNvSpPr/>
          <p:nvPr/>
        </p:nvSpPr>
        <p:spPr>
          <a:xfrm>
            <a:off x="2452350" y="306519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sp>
        <p:nvSpPr>
          <p:cNvPr id="16" name="Oval 15"/>
          <p:cNvSpPr/>
          <p:nvPr/>
        </p:nvSpPr>
        <p:spPr>
          <a:xfrm>
            <a:off x="7207230" y="286834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3</a:t>
            </a:r>
            <a:endParaRPr lang="tr-TR" sz="900" dirty="0"/>
          </a:p>
        </p:txBody>
      </p:sp>
      <p:sp>
        <p:nvSpPr>
          <p:cNvPr id="17" name="Oval 16"/>
          <p:cNvSpPr/>
          <p:nvPr/>
        </p:nvSpPr>
        <p:spPr>
          <a:xfrm>
            <a:off x="7844580" y="406049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13.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132579" y="2378967"/>
            <a:ext cx="30231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Bir önceki adımdaki ek dosya işlemi yapıldıktan sonra ekranın sağ tarafında, dosyanın bir ek dosyasına sahip olduğu gösterilir.</a:t>
            </a:r>
          </a:p>
          <a:p>
            <a:endParaRPr lang="tr-TR" dirty="0"/>
          </a:p>
          <a:p>
            <a:r>
              <a:rPr lang="tr-TR" dirty="0" smtClean="0"/>
              <a:t>Tablet Kabul Tutanağı üzerinde son olarak yapılan «Teslimatı Onayla» butonuna tıklanıp işlem sonlandırılır.</a:t>
            </a:r>
          </a:p>
          <a:p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844580" y="24238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7844580" y="4044852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22" y="2179547"/>
            <a:ext cx="6378017" cy="3420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443940" y="340013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15" name="Oval 14"/>
          <p:cNvSpPr/>
          <p:nvPr/>
        </p:nvSpPr>
        <p:spPr>
          <a:xfrm>
            <a:off x="6532484" y="283191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20" y="5700200"/>
            <a:ext cx="1269841" cy="57142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20" y="5700200"/>
            <a:ext cx="1269841" cy="58412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20" y="5535121"/>
            <a:ext cx="1269841" cy="73650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0" y="5634896"/>
            <a:ext cx="609601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Okullara Tablet Teslimatı Nasıl Yapılacak?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Tabletler Dağıtım Planına göre Üretici Firma tarafından kargoya verilir.</a:t>
            </a:r>
          </a:p>
          <a:p>
            <a:r>
              <a:rPr lang="tr-TR" dirty="0" smtClean="0"/>
              <a:t>Tablet teslimatını yapacak ekip, kargoyu alır, ilgili okula gider. </a:t>
            </a:r>
            <a:endParaRPr lang="tr-TR" dirty="0"/>
          </a:p>
          <a:p>
            <a:r>
              <a:rPr lang="tr-TR" dirty="0" smtClean="0"/>
              <a:t>Teslimat Ekibi </a:t>
            </a:r>
            <a:r>
              <a:rPr lang="tr-TR" dirty="0"/>
              <a:t>bu dokümanda tarif edilen şekilde </a:t>
            </a:r>
            <a:r>
              <a:rPr lang="tr-TR" dirty="0" smtClean="0"/>
              <a:t>tabletlerin teslimatını yapar. </a:t>
            </a:r>
          </a:p>
          <a:p>
            <a:pPr lvl="0"/>
            <a:endParaRPr lang="tr-TR" b="1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ÖNEMLİ !!!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- Teslimatın </a:t>
            </a:r>
            <a:r>
              <a:rPr lang="tr-TR" dirty="0">
                <a:solidFill>
                  <a:srgbClr val="FF0000"/>
                </a:solidFill>
              </a:rPr>
              <a:t>yapılabilmesi için</a:t>
            </a:r>
            <a:r>
              <a:rPr lang="tr-TR" dirty="0" smtClean="0">
                <a:solidFill>
                  <a:srgbClr val="FF0000"/>
                </a:solidFill>
              </a:rPr>
              <a:t>, internete çıkabilen bir bilgisayarın olması gerekir.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- Okulda kabulü yapacak kriterle uygun en az 3 personel olması gereklidir. </a:t>
            </a:r>
          </a:p>
          <a:p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20" y="5700200"/>
            <a:ext cx="1269841" cy="57142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20" y="5700200"/>
            <a:ext cx="1269841" cy="58412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20" y="5535121"/>
            <a:ext cx="1269841" cy="73650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0" y="5634896"/>
            <a:ext cx="609601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Kargo Paketlerinin Açılması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988396"/>
          </a:xfrm>
        </p:spPr>
        <p:txBody>
          <a:bodyPr/>
          <a:lstStyle/>
          <a:p>
            <a:r>
              <a:rPr lang="tr-TR" dirty="0"/>
              <a:t>Kargo paketi açılarak tablet bilgisayarlar </a:t>
            </a:r>
            <a:r>
              <a:rPr lang="tr-TR" dirty="0" smtClean="0"/>
              <a:t>klavye, kılıf, </a:t>
            </a:r>
            <a:r>
              <a:rPr lang="tr-TR" dirty="0"/>
              <a:t>kalem vs. aksesuarlar ile eksiksiz bir şekilde teslim alınır.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20" y="5700200"/>
            <a:ext cx="1269841" cy="57142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20" y="5700200"/>
            <a:ext cx="1269841" cy="58412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20" y="5535121"/>
            <a:ext cx="1269841" cy="73650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0" y="5634896"/>
            <a:ext cx="609601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46" y="2515085"/>
            <a:ext cx="6335790" cy="335400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Kabul 1.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İnternete bağlı bir bilgisayardan bir tarayıcının adres çubuğuna </a:t>
            </a:r>
            <a:r>
              <a:rPr lang="tr-TR" b="1" dirty="0" smtClean="0"/>
              <a:t>«pybs.eba.gov.tr» </a:t>
            </a:r>
            <a:r>
              <a:rPr lang="tr-TR" dirty="0" smtClean="0"/>
              <a:t>adresine girilir. Aşağıdaki ekran görüntüsü gelir.</a:t>
            </a:r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057601" y="2691204"/>
            <a:ext cx="34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Açılır Listeden </a:t>
            </a:r>
            <a:r>
              <a:rPr lang="tr-TR" dirty="0" smtClean="0">
                <a:solidFill>
                  <a:srgbClr val="FF0000"/>
                </a:solidFill>
              </a:rPr>
              <a:t>«Okul» </a:t>
            </a:r>
            <a:r>
              <a:rPr lang="tr-TR" dirty="0" smtClean="0"/>
              <a:t>seçilir.</a:t>
            </a:r>
          </a:p>
          <a:p>
            <a:endParaRPr lang="tr-TR" dirty="0"/>
          </a:p>
          <a:p>
            <a:r>
              <a:rPr lang="tr-TR" dirty="0" smtClean="0"/>
              <a:t>«Kurum Kodu» girilir.</a:t>
            </a:r>
          </a:p>
          <a:p>
            <a:endParaRPr lang="tr-TR" dirty="0"/>
          </a:p>
          <a:p>
            <a:r>
              <a:rPr lang="tr-TR" dirty="0" smtClean="0"/>
              <a:t>Kurumun şifresi girilir.</a:t>
            </a:r>
          </a:p>
          <a:p>
            <a:endParaRPr lang="tr-TR" dirty="0"/>
          </a:p>
          <a:p>
            <a:r>
              <a:rPr lang="tr-TR" dirty="0" smtClean="0"/>
              <a:t>«Oturum Aç» düğmesine tıklanır.</a:t>
            </a:r>
          </a:p>
          <a:p>
            <a:endParaRPr lang="tr-TR" dirty="0" smtClean="0"/>
          </a:p>
        </p:txBody>
      </p:sp>
      <p:sp>
        <p:nvSpPr>
          <p:cNvPr id="10" name="Oval 9"/>
          <p:cNvSpPr/>
          <p:nvPr/>
        </p:nvSpPr>
        <p:spPr>
          <a:xfrm>
            <a:off x="7788117" y="2769471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7788118" y="3324993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788118" y="386171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7788117" y="4358597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22" name="Oval 21"/>
          <p:cNvSpPr/>
          <p:nvPr/>
        </p:nvSpPr>
        <p:spPr>
          <a:xfrm>
            <a:off x="3523709" y="337564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sp>
        <p:nvSpPr>
          <p:cNvPr id="24" name="Oval 23"/>
          <p:cNvSpPr/>
          <p:nvPr/>
        </p:nvSpPr>
        <p:spPr>
          <a:xfrm>
            <a:off x="3523709" y="3727099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3</a:t>
            </a:r>
            <a:endParaRPr lang="tr-TR" sz="900" dirty="0"/>
          </a:p>
        </p:txBody>
      </p:sp>
      <p:sp>
        <p:nvSpPr>
          <p:cNvPr id="25" name="Oval 24"/>
          <p:cNvSpPr/>
          <p:nvPr/>
        </p:nvSpPr>
        <p:spPr>
          <a:xfrm>
            <a:off x="2387921" y="337325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26" name="Oval 25"/>
          <p:cNvSpPr/>
          <p:nvPr/>
        </p:nvSpPr>
        <p:spPr>
          <a:xfrm>
            <a:off x="4118627" y="400571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4</a:t>
            </a:r>
            <a:endParaRPr lang="tr-TR" sz="900" dirty="0"/>
          </a:p>
        </p:txBody>
      </p:sp>
      <p:sp>
        <p:nvSpPr>
          <p:cNvPr id="5" name="Sağ Ok 4"/>
          <p:cNvSpPr/>
          <p:nvPr/>
        </p:nvSpPr>
        <p:spPr>
          <a:xfrm rot="768122">
            <a:off x="1665156" y="3421563"/>
            <a:ext cx="221199" cy="2302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2.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Sisteme giriş yapıldıktan sonra aşağıdaki ekran görüntüsü gelir.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980602" y="2633969"/>
            <a:ext cx="347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Kodu ile giriş yapılan okulun açık adı bu bölümde görünür.</a:t>
            </a:r>
          </a:p>
          <a:p>
            <a:endParaRPr lang="tr-TR" dirty="0"/>
          </a:p>
          <a:p>
            <a:r>
              <a:rPr lang="tr-TR" dirty="0" smtClean="0"/>
              <a:t>«OKUL ÜRÜN KABUL» menüsüne girilir.</a:t>
            </a:r>
          </a:p>
        </p:txBody>
      </p:sp>
      <p:sp>
        <p:nvSpPr>
          <p:cNvPr id="6" name="Oval 5"/>
          <p:cNvSpPr/>
          <p:nvPr/>
        </p:nvSpPr>
        <p:spPr>
          <a:xfrm>
            <a:off x="7692602" y="268476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7692602" y="3526855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449094"/>
            <a:ext cx="6415425" cy="3420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36176" y="258584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18" name="Oval 17"/>
          <p:cNvSpPr/>
          <p:nvPr/>
        </p:nvSpPr>
        <p:spPr>
          <a:xfrm>
            <a:off x="3721723" y="3487338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3.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«OKUL ÜRÜN KABÜL» menüsüne girildiğinde, aşağıdaki ekran görüntüsü gelir.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226580" y="2340791"/>
            <a:ext cx="31313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İlgili okula teslim edilecek ürün ile alakalı önemli açıklamaların bulunduğu bölgedir. Dikkatli bir şekilde okunmalıdır.</a:t>
            </a:r>
          </a:p>
          <a:p>
            <a:endParaRPr lang="tr-TR" dirty="0" smtClean="0"/>
          </a:p>
          <a:p>
            <a:r>
              <a:rPr lang="tr-TR" dirty="0" smtClean="0"/>
              <a:t>İlgili okula teslim edilecek ürün bilgilerinin bulunduğu bölgedir. Dikkatli bir şekilde incelenmelidir.</a:t>
            </a:r>
          </a:p>
          <a:p>
            <a:endParaRPr lang="tr-TR" dirty="0" smtClean="0"/>
          </a:p>
          <a:p>
            <a:r>
              <a:rPr lang="tr-TR" dirty="0" smtClean="0"/>
              <a:t>Son olarak «İleri» butonuna tıklanır.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7" name="Oval 6"/>
          <p:cNvSpPr/>
          <p:nvPr/>
        </p:nvSpPr>
        <p:spPr>
          <a:xfrm>
            <a:off x="7899512" y="239155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7899512" y="3739879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7938580" y="5119144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00" y="2242554"/>
            <a:ext cx="6390439" cy="3420000"/>
          </a:xfrm>
          <a:prstGeom prst="rect">
            <a:avLst/>
          </a:prstGeom>
        </p:spPr>
      </p:pic>
      <p:sp>
        <p:nvSpPr>
          <p:cNvPr id="13" name="Sağ Ayraç 12"/>
          <p:cNvSpPr/>
          <p:nvPr/>
        </p:nvSpPr>
        <p:spPr>
          <a:xfrm>
            <a:off x="4057650" y="3178467"/>
            <a:ext cx="266700" cy="20846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/>
          <p:cNvSpPr/>
          <p:nvPr/>
        </p:nvSpPr>
        <p:spPr>
          <a:xfrm>
            <a:off x="4259919" y="414763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22" name="Oval 21"/>
          <p:cNvSpPr/>
          <p:nvPr/>
        </p:nvSpPr>
        <p:spPr>
          <a:xfrm>
            <a:off x="5412736" y="310646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/>
              <a:t>2</a:t>
            </a:r>
          </a:p>
        </p:txBody>
      </p:sp>
      <p:sp>
        <p:nvSpPr>
          <p:cNvPr id="14" name="Sağ Ayraç 13"/>
          <p:cNvSpPr/>
          <p:nvPr/>
        </p:nvSpPr>
        <p:spPr>
          <a:xfrm>
            <a:off x="5233988" y="2838450"/>
            <a:ext cx="200025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7229106" y="3452250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3</a:t>
            </a:r>
            <a:endParaRPr lang="tr-TR" sz="900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4.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Girilen bilgilerin doğrulanmasından sonra, aşağıdaki ekran görüntüsü gelir.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132580" y="2378967"/>
            <a:ext cx="3253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İlgili okula gelen tabletleri eksiksiz teslim almak ve teslim tutanağı oluşturmak için bulunan bir açıklama bölgesidir. Dikkatli bir şekilde okunmalıdır.</a:t>
            </a:r>
          </a:p>
          <a:p>
            <a:endParaRPr lang="tr-TR" dirty="0"/>
          </a:p>
          <a:p>
            <a:r>
              <a:rPr lang="tr-TR" dirty="0" smtClean="0"/>
              <a:t>İlgili okul ile alakalı bilgilerin doğruluğu kontrol edilmelidir.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Diğer bölgeler bir sonraki yansıda açıklanmıştır.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57" y="2316613"/>
            <a:ext cx="6390439" cy="3420000"/>
          </a:xfrm>
          <a:prstGeom prst="rect">
            <a:avLst/>
          </a:prstGeom>
        </p:spPr>
      </p:pic>
      <p:sp>
        <p:nvSpPr>
          <p:cNvPr id="12" name="Sağ Ayraç 11"/>
          <p:cNvSpPr/>
          <p:nvPr/>
        </p:nvSpPr>
        <p:spPr>
          <a:xfrm>
            <a:off x="3302000" y="3273984"/>
            <a:ext cx="266700" cy="13808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3496700" y="388261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14" name="Oval 13"/>
          <p:cNvSpPr/>
          <p:nvPr/>
        </p:nvSpPr>
        <p:spPr>
          <a:xfrm>
            <a:off x="7844580" y="24492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844580" y="4032197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4014784" y="343529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sp>
        <p:nvSpPr>
          <p:cNvPr id="17" name="Oval 16"/>
          <p:cNvSpPr/>
          <p:nvPr/>
        </p:nvSpPr>
        <p:spPr>
          <a:xfrm>
            <a:off x="3968417" y="392532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3</a:t>
            </a:r>
            <a:endParaRPr lang="tr-TR" sz="900" dirty="0"/>
          </a:p>
        </p:txBody>
      </p:sp>
      <p:sp>
        <p:nvSpPr>
          <p:cNvPr id="19" name="Oval 18"/>
          <p:cNvSpPr/>
          <p:nvPr/>
        </p:nvSpPr>
        <p:spPr>
          <a:xfrm>
            <a:off x="5776909" y="296249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5</a:t>
            </a:r>
            <a:endParaRPr lang="tr-TR" sz="900" dirty="0"/>
          </a:p>
        </p:txBody>
      </p:sp>
      <p:sp>
        <p:nvSpPr>
          <p:cNvPr id="23" name="Sol Ayraç 22"/>
          <p:cNvSpPr/>
          <p:nvPr/>
        </p:nvSpPr>
        <p:spPr>
          <a:xfrm>
            <a:off x="4086785" y="3746500"/>
            <a:ext cx="151944" cy="5172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Oval 23"/>
          <p:cNvSpPr/>
          <p:nvPr/>
        </p:nvSpPr>
        <p:spPr>
          <a:xfrm>
            <a:off x="4014784" y="439620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4</a:t>
            </a:r>
            <a:endParaRPr lang="tr-TR" sz="900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4.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Girilen bilgilerin doğrulanmasından sonra, aşağıdaki ekran görüntüsü gelir.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132580" y="2378967"/>
            <a:ext cx="321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Tabletlerle beraber gelen parçaların mevcut durumunu belirten bölgedir. Parçalarda herhangi bir eksik varsa bu bölgede belirtilmelidir.</a:t>
            </a:r>
          </a:p>
          <a:p>
            <a:endParaRPr lang="tr-TR" dirty="0" smtClean="0"/>
          </a:p>
          <a:p>
            <a:r>
              <a:rPr lang="tr-TR" dirty="0" smtClean="0"/>
              <a:t>Yetkili personel tarafından teslim alınan klavyeli tablet ve klavyesiz tablet sayısı girilmelidir.</a:t>
            </a:r>
          </a:p>
          <a:p>
            <a:endParaRPr lang="tr-TR" dirty="0"/>
          </a:p>
          <a:p>
            <a:r>
              <a:rPr lang="tr-TR" dirty="0" smtClean="0"/>
              <a:t>Bilgilerin kaydedilmesi için </a:t>
            </a:r>
            <a:r>
              <a:rPr lang="tr-TR" dirty="0"/>
              <a:t>«İleri» </a:t>
            </a:r>
            <a:r>
              <a:rPr lang="tr-TR" dirty="0" smtClean="0"/>
              <a:t>butonuna tıklanır.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57" y="2316613"/>
            <a:ext cx="6390439" cy="3420000"/>
          </a:xfrm>
          <a:prstGeom prst="rect">
            <a:avLst/>
          </a:prstGeom>
        </p:spPr>
      </p:pic>
      <p:sp>
        <p:nvSpPr>
          <p:cNvPr id="12" name="Sağ Ayraç 11"/>
          <p:cNvSpPr/>
          <p:nvPr/>
        </p:nvSpPr>
        <p:spPr>
          <a:xfrm>
            <a:off x="3302000" y="3273984"/>
            <a:ext cx="266700" cy="13808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3496700" y="388261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14" name="Oval 13"/>
          <p:cNvSpPr/>
          <p:nvPr/>
        </p:nvSpPr>
        <p:spPr>
          <a:xfrm>
            <a:off x="7844580" y="24492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844580" y="4069325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4014784" y="3435296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sp>
        <p:nvSpPr>
          <p:cNvPr id="17" name="Oval 16"/>
          <p:cNvSpPr/>
          <p:nvPr/>
        </p:nvSpPr>
        <p:spPr>
          <a:xfrm>
            <a:off x="4014784" y="441029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4</a:t>
            </a:r>
            <a:endParaRPr lang="tr-TR" sz="900" dirty="0"/>
          </a:p>
        </p:txBody>
      </p:sp>
      <p:sp>
        <p:nvSpPr>
          <p:cNvPr id="19" name="Oval 18"/>
          <p:cNvSpPr/>
          <p:nvPr/>
        </p:nvSpPr>
        <p:spPr>
          <a:xfrm>
            <a:off x="5776909" y="296249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5</a:t>
            </a:r>
            <a:endParaRPr lang="tr-TR" sz="900" dirty="0"/>
          </a:p>
        </p:txBody>
      </p:sp>
      <p:sp>
        <p:nvSpPr>
          <p:cNvPr id="21" name="Oval 20"/>
          <p:cNvSpPr/>
          <p:nvPr/>
        </p:nvSpPr>
        <p:spPr>
          <a:xfrm>
            <a:off x="3968417" y="3925325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3</a:t>
            </a:r>
            <a:endParaRPr lang="tr-TR" sz="900" dirty="0"/>
          </a:p>
        </p:txBody>
      </p:sp>
      <p:sp>
        <p:nvSpPr>
          <p:cNvPr id="22" name="Sol Ayraç 21"/>
          <p:cNvSpPr/>
          <p:nvPr/>
        </p:nvSpPr>
        <p:spPr>
          <a:xfrm>
            <a:off x="4086785" y="3746500"/>
            <a:ext cx="151944" cy="5172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7844580" y="516314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Kabul </a:t>
            </a:r>
            <a:r>
              <a:rPr lang="tr-TR" dirty="0" smtClean="0"/>
              <a:t>5. Adım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Girilen bilgilerin doğrulanmasından sonra, aşağıdaki ekran görüntüsü gelir.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132580" y="2378967"/>
            <a:ext cx="321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Tabletlerin teslim komisyonu ile ilgili bir açıklama alanıdır. Dikkatli bir şekilde okunmalıdır.</a:t>
            </a:r>
          </a:p>
          <a:p>
            <a:endParaRPr lang="tr-TR" dirty="0"/>
          </a:p>
          <a:p>
            <a:r>
              <a:rPr lang="tr-TR" dirty="0" smtClean="0"/>
              <a:t>İlgili okulda bulunan tabletlerin teslimi ile sorumlu komisyon başkanı ve komisyon üyeleri listesi bulunan bölgedir.</a:t>
            </a:r>
          </a:p>
          <a:p>
            <a:endParaRPr lang="tr-TR" dirty="0"/>
          </a:p>
          <a:p>
            <a:r>
              <a:rPr lang="tr-TR" dirty="0" smtClean="0"/>
              <a:t>Bilgiler kontrol edildikten sonra diğer sayfaya geçmek için </a:t>
            </a:r>
            <a:r>
              <a:rPr lang="tr-TR" dirty="0"/>
              <a:t>«İleri» </a:t>
            </a:r>
            <a:r>
              <a:rPr lang="tr-TR" dirty="0" smtClean="0"/>
              <a:t>butonuna tıklanır.</a:t>
            </a:r>
            <a:endParaRPr lang="tr-TR" dirty="0"/>
          </a:p>
        </p:txBody>
      </p:sp>
      <p:sp>
        <p:nvSpPr>
          <p:cNvPr id="14" name="Oval 13"/>
          <p:cNvSpPr/>
          <p:nvPr/>
        </p:nvSpPr>
        <p:spPr>
          <a:xfrm>
            <a:off x="7844580" y="2449210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7844580" y="3533587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23" name="Oval 22"/>
          <p:cNvSpPr/>
          <p:nvPr/>
        </p:nvSpPr>
        <p:spPr>
          <a:xfrm>
            <a:off x="7844580" y="4905965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77" y="2276752"/>
            <a:ext cx="6402907" cy="3420000"/>
          </a:xfrm>
          <a:prstGeom prst="rect">
            <a:avLst/>
          </a:prstGeom>
        </p:spPr>
      </p:pic>
      <p:sp>
        <p:nvSpPr>
          <p:cNvPr id="12" name="Sağ Ayraç 11"/>
          <p:cNvSpPr/>
          <p:nvPr/>
        </p:nvSpPr>
        <p:spPr>
          <a:xfrm>
            <a:off x="3492121" y="3166997"/>
            <a:ext cx="266700" cy="8017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3686821" y="3495873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1</a:t>
            </a:r>
            <a:endParaRPr lang="tr-TR" sz="900" dirty="0"/>
          </a:p>
        </p:txBody>
      </p:sp>
      <p:sp>
        <p:nvSpPr>
          <p:cNvPr id="21" name="Oval 20"/>
          <p:cNvSpPr/>
          <p:nvPr/>
        </p:nvSpPr>
        <p:spPr>
          <a:xfrm>
            <a:off x="5712338" y="2926181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3</a:t>
            </a:r>
            <a:endParaRPr lang="tr-TR" sz="900" dirty="0"/>
          </a:p>
        </p:txBody>
      </p:sp>
      <p:sp>
        <p:nvSpPr>
          <p:cNvPr id="22" name="Sol Ayraç 21"/>
          <p:cNvSpPr/>
          <p:nvPr/>
        </p:nvSpPr>
        <p:spPr>
          <a:xfrm>
            <a:off x="3960709" y="3495873"/>
            <a:ext cx="201154" cy="8614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3839314" y="3857414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2</a:t>
            </a:r>
            <a:endParaRPr lang="tr-TR" sz="900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17" y="6424918"/>
            <a:ext cx="867318" cy="39029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62" y="6446665"/>
            <a:ext cx="867318" cy="398967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7" y="6368543"/>
            <a:ext cx="867318" cy="50304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6" y="6394500"/>
            <a:ext cx="458003" cy="4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Özel 5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B7AEF"/>
      </a:accent1>
      <a:accent2>
        <a:srgbClr val="A0C4E3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</TotalTime>
  <Words>771</Words>
  <Application>Microsoft Office PowerPoint</Application>
  <PresentationFormat>Özel</PresentationFormat>
  <Paragraphs>157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Geçmişe bakış</vt:lpstr>
      <vt:lpstr>TABLETLERİN OKULLARA TESLİMATI</vt:lpstr>
      <vt:lpstr>Okullara Tablet Teslimatı Nasıl Yapılacak?</vt:lpstr>
      <vt:lpstr>Kargo Paketlerinin Açılması</vt:lpstr>
      <vt:lpstr>Kabul 1. Adım</vt:lpstr>
      <vt:lpstr>Kabul 2. Adım</vt:lpstr>
      <vt:lpstr>Kabul 3. Adım</vt:lpstr>
      <vt:lpstr>Kabul 4. Adım</vt:lpstr>
      <vt:lpstr>Kabul 4. Adım</vt:lpstr>
      <vt:lpstr>Kabul 5. Adım</vt:lpstr>
      <vt:lpstr>Kabul 6. Adım</vt:lpstr>
      <vt:lpstr>Kabul 7. Adım</vt:lpstr>
      <vt:lpstr>Kabul 8. Adım</vt:lpstr>
      <vt:lpstr>Kabul 9. Adım</vt:lpstr>
      <vt:lpstr>Kabul 11. Adım</vt:lpstr>
      <vt:lpstr>Kabul 12. Adım</vt:lpstr>
      <vt:lpstr>Kabul 13. Adım</vt:lpstr>
      <vt:lpstr>Teşekkürler</vt:lpstr>
    </vt:vector>
  </TitlesOfParts>
  <Company>Mahir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TABLETLERİN AKTİVASYONU</dc:title>
  <dc:creator>Onur ÇETİN</dc:creator>
  <cp:keywords>ONUR ÇETİN</cp:keywords>
  <cp:lastModifiedBy>Onur</cp:lastModifiedBy>
  <cp:revision>52</cp:revision>
  <dcterms:created xsi:type="dcterms:W3CDTF">2014-01-04T06:46:07Z</dcterms:created>
  <dcterms:modified xsi:type="dcterms:W3CDTF">2015-10-29T10:12:31Z</dcterms:modified>
</cp:coreProperties>
</file>